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9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897" r:id="rId1"/>
  </p:sldMasterIdLst>
  <p:sldIdLst>
    <p:sldId id="256" r:id="rId2"/>
    <p:sldId id="266" r:id="rId3"/>
    <p:sldId id="267" r:id="rId4"/>
    <p:sldId id="269" r:id="rId5"/>
    <p:sldId id="272" r:id="rId6"/>
    <p:sldId id="277" r:id="rId7"/>
    <p:sldId id="273" r:id="rId8"/>
    <p:sldId id="278" r:id="rId9"/>
    <p:sldId id="281" r:id="rId10"/>
    <p:sldId id="279" r:id="rId11"/>
    <p:sldId id="280" r:id="rId12"/>
    <p:sldId id="282" r:id="rId13"/>
    <p:sldId id="305" r:id="rId14"/>
    <p:sldId id="286" r:id="rId15"/>
    <p:sldId id="291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indent="0" algn="l" defTabSz="4572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Tw Cen MT" pitchFamily="34" charset="0"/>
      </a:defRPr>
    </a:lvl1pPr>
    <a:lvl2pPr marL="457200" indent="0" algn="l" defTabSz="4572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Tw Cen MT" pitchFamily="34" charset="0"/>
      </a:defRPr>
    </a:lvl2pPr>
    <a:lvl3pPr marL="914400" indent="0" algn="l" defTabSz="4572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Tw Cen MT" pitchFamily="34" charset="0"/>
      </a:defRPr>
    </a:lvl3pPr>
    <a:lvl4pPr marL="1371600" indent="0" algn="l" defTabSz="4572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Tw Cen MT" pitchFamily="34" charset="0"/>
      </a:defRPr>
    </a:lvl4pPr>
    <a:lvl5pPr marL="1828800" indent="0" algn="l" defTabSz="4572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Tw Cen MT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73" autoAdjust="0"/>
  </p:normalViewPr>
  <p:slideViewPr>
    <p:cSldViewPr>
      <p:cViewPr varScale="1">
        <p:scale>
          <a:sx n="97" d="100"/>
          <a:sy n="97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slide" Target="slides/slide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2051" name="Picture 7" descr="Droplets-SD-Title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08B8F711-F281-4303-9C9D-2AEE481EA76E}" type="datetime1">
              <a:rPr sz="1000"/>
              <a:t>*</a:t>
            </a:fld>
            <a:endParaRPr sz="1000">
              <a:solidFill>
                <a:srgbClr val="FFFFFF"/>
              </a:solidFill>
            </a:endParaRPr>
          </a:p>
        </p:txBody>
      </p:sp>
      <p:sp>
        <p:nvSpPr>
          <p:cNvPr id="205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20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0C5C7DDC-F038-4406-B8C3-D70306452A43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Panoramic Picture with Captio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1267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270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0091E1C1-6952-4BBC-A2EE-7F03D40393CA}" type="datetime1">
              <a:rPr sz="1000"/>
              <a:t>*</a:t>
            </a:fld>
            <a:endParaRPr sz="1000"/>
          </a:p>
        </p:txBody>
      </p:sp>
      <p:sp>
        <p:nvSpPr>
          <p:cNvPr id="1127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127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10840D17-C33C-4544-ABE3-D2A0B39FAAED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Title and Captio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2291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294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E2B99995-1997-44A9-BE42-732ADC71828F}" type="datetime1">
              <a:rPr sz="1000"/>
              <a:t>*</a:t>
            </a:fld>
            <a:endParaRPr sz="1000"/>
          </a:p>
        </p:txBody>
      </p:sp>
      <p:sp>
        <p:nvSpPr>
          <p:cNvPr id="122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22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12D40D3F-DBE2-4008-AF65-91DF95D9F8BE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Quote with Captio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3315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3316" name="TextBox 8"/>
          <p:cNvSpPr txBox="1"/>
          <p:nvPr/>
        </p:nvSpPr>
        <p:spPr>
          <a:xfrm>
            <a:off x="738188" y="887412"/>
            <a:ext cx="546100" cy="585788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  <a:lvl6pPr>
              <a:defRPr lang="en-US" altLang="en-US">
                <a:solidFill>
                  <a:schemeClr val="tx2"/>
                </a:solidFill>
              </a:defRPr>
            </a:lvl6pPr>
            <a:lvl7pPr>
              <a:defRPr lang="en-US" altLang="en-US">
                <a:solidFill>
                  <a:schemeClr val="tx2"/>
                </a:solidFill>
              </a:defRPr>
            </a:lvl7pPr>
            <a:lvl8pPr>
              <a:defRPr lang="en-US" altLang="en-US">
                <a:solidFill>
                  <a:schemeClr val="tx2"/>
                </a:solidFill>
              </a:defRPr>
            </a:lvl8pPr>
            <a:lvl9pPr>
              <a:defRPr lang="en-US" altLang="en-US">
                <a:solidFill>
                  <a:schemeClr val="tx2"/>
                </a:solidFill>
              </a:defRPr>
            </a:lvl9pPr>
          </a:lstStyle>
          <a:p>
            <a:pPr marL="0" lvl="0" indent="0"/>
            <a:r>
              <a:rPr sz="8000"/>
              <a:t>“</a:t>
            </a:r>
            <a:endParaRPr sz="8000"/>
          </a:p>
        </p:txBody>
      </p:sp>
      <p:sp>
        <p:nvSpPr>
          <p:cNvPr id="13317" name="TextBox 9"/>
          <p:cNvSpPr txBox="1"/>
          <p:nvPr/>
        </p:nvSpPr>
        <p:spPr>
          <a:xfrm>
            <a:off x="7850188" y="3119438"/>
            <a:ext cx="554038" cy="585788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  <a:lvl6pPr>
              <a:defRPr lang="en-US" altLang="en-US">
                <a:solidFill>
                  <a:schemeClr val="tx2"/>
                </a:solidFill>
              </a:defRPr>
            </a:lvl6pPr>
            <a:lvl7pPr>
              <a:defRPr lang="en-US" altLang="en-US">
                <a:solidFill>
                  <a:schemeClr val="tx2"/>
                </a:solidFill>
              </a:defRPr>
            </a:lvl7pPr>
            <a:lvl8pPr>
              <a:defRPr lang="en-US" altLang="en-US">
                <a:solidFill>
                  <a:schemeClr val="tx2"/>
                </a:solidFill>
              </a:defRPr>
            </a:lvl8pPr>
            <a:lvl9pPr>
              <a:defRPr lang="en-US" altLang="en-US">
                <a:solidFill>
                  <a:schemeClr val="tx2"/>
                </a:solidFill>
              </a:defRPr>
            </a:lvl9pPr>
          </a:lstStyle>
          <a:p>
            <a:pPr marL="0" lvl="0" indent="0" algn="r"/>
            <a:r>
              <a:rPr sz="8000"/>
              <a:t>”</a:t>
            </a:r>
            <a:endParaRPr sz="8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320" name="Date Placeholder 4"/>
          <p:cNvSpPr>
            <a:spLocks noGrp="1"/>
          </p:cNvSpPr>
          <p:nvPr>
            <p:ph type="dt" sz="half" idx="14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1B81564-B9F4-4C33-8D69-6866AEBA9FF9}" type="datetime1">
              <a:rPr sz="1000"/>
              <a:t>*</a:t>
            </a:fld>
            <a:endParaRPr sz="1000"/>
          </a:p>
        </p:txBody>
      </p:sp>
      <p:sp>
        <p:nvSpPr>
          <p:cNvPr id="13321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3322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975503C6-4C91-42B1-943D-DD3F54E75C07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Name Card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4339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342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EC624610-3777-48EF-B6CD-B1ABFB77CB06}" type="datetime1">
              <a:rPr sz="1000"/>
              <a:t>*</a:t>
            </a:fld>
            <a:endParaRPr sz="1000"/>
          </a:p>
        </p:txBody>
      </p:sp>
      <p:sp>
        <p:nvSpPr>
          <p:cNvPr id="1434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434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1F8DE80-1827-43AB-A5BF-C3F5E6C0C2F9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3 Colum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5363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366" name="Date Placeholder 2"/>
          <p:cNvSpPr>
            <a:spLocks noGrp="1"/>
          </p:cNvSpPr>
          <p:nvPr>
            <p:ph type="dt" sz="half" idx="18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ED2721C-A1C9-40D0-81C0-283A10D649F1}" type="datetime1">
              <a:rPr sz="1000"/>
              <a:t>*</a:t>
            </a:fld>
            <a:endParaRPr sz="1000"/>
          </a:p>
        </p:txBody>
      </p:sp>
      <p:sp>
        <p:nvSpPr>
          <p:cNvPr id="15367" name="Footer Placeholder 3"/>
          <p:cNvSpPr>
            <a:spLocks noGrp="1"/>
          </p:cNvSpPr>
          <p:nvPr>
            <p:ph type="ftr" sz="quarter" idx="19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5368" name="Slide Number Placeholder 4"/>
          <p:cNvSpPr>
            <a:spLocks noGrp="1"/>
          </p:cNvSpPr>
          <p:nvPr>
            <p:ph type="sldNum" sz="quarter" idx="20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57A7CE2-7021-446F-B657-FA8C27ACB6F2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3 Picture Colum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6387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1600" b="0" i="0" u="none" strike="noStrike" kern="1200" cap="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1600" b="0" i="0" u="none" strike="noStrike" kern="1200" cap="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1600" b="0" i="0" u="none" strike="noStrike" kern="1200" cap="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390" name="Date Placeholder 2"/>
          <p:cNvSpPr>
            <a:spLocks noGrp="1"/>
          </p:cNvSpPr>
          <p:nvPr>
            <p:ph type="dt" sz="half" idx="23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1AABA817-8660-4566-A328-4152F473C6A7}" type="datetime1">
              <a:rPr sz="1000"/>
              <a:t>*</a:t>
            </a:fld>
            <a:endParaRPr sz="1000"/>
          </a:p>
        </p:txBody>
      </p:sp>
      <p:sp>
        <p:nvSpPr>
          <p:cNvPr id="16391" name="Footer Placeholder 3"/>
          <p:cNvSpPr>
            <a:spLocks noGrp="1"/>
          </p:cNvSpPr>
          <p:nvPr>
            <p:ph type="ftr" sz="quarter" idx="24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6392" name="Slide Number Placeholder 4"/>
          <p:cNvSpPr>
            <a:spLocks noGrp="1"/>
          </p:cNvSpPr>
          <p:nvPr>
            <p:ph type="sldNum" sz="quarter" idx="25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909EE758-5EE8-4F6D-9796-DB025E02913A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>
  <p:cSld name="Title and Vertical Text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7411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414" name="Date Placeholder 3"/>
          <p:cNvSpPr>
            <a:spLocks noGrp="1"/>
          </p:cNvSpPr>
          <p:nvPr>
            <p:ph type="dt" sz="half" idx="14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FB040D32-F5AB-426C-9CF4-B4E12328BDA5}" type="datetime1">
              <a:rPr sz="1000"/>
              <a:t>*</a:t>
            </a:fld>
            <a:endParaRPr sz="1000"/>
          </a:p>
        </p:txBody>
      </p:sp>
      <p:sp>
        <p:nvSpPr>
          <p:cNvPr id="1741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741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A719F276-078B-4971-9C41-7D16E9F2AAF6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>
  <p:cSld name="Vertical Title and Text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8435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438" name="Date Placeholder 3"/>
          <p:cNvSpPr>
            <a:spLocks noGrp="1"/>
          </p:cNvSpPr>
          <p:nvPr>
            <p:ph type="dt" sz="half" idx="14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3ACFA81D-03A5-40BB-9C36-7D2D16C8152B}" type="datetime1">
              <a:rPr sz="1000"/>
              <a:t>*</a:t>
            </a:fld>
            <a:endParaRPr sz="1000"/>
          </a:p>
        </p:txBody>
      </p:sp>
      <p:sp>
        <p:nvSpPr>
          <p:cNvPr id="1843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844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1A20D97-E6F8-407C-B5E5-C9309B27245E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3075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8" name="Date Placeholder 3"/>
          <p:cNvSpPr>
            <a:spLocks noGrp="1"/>
          </p:cNvSpPr>
          <p:nvPr>
            <p:ph type="dt" sz="half" idx="14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84E0AB0F-642E-443C-9934-B2CD90D866D6}" type="datetime1">
              <a:rPr sz="1000"/>
              <a:t>*</a:t>
            </a:fld>
            <a:endParaRPr sz="1000"/>
          </a:p>
        </p:txBody>
      </p:sp>
      <p:sp>
        <p:nvSpPr>
          <p:cNvPr id="307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308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E562823D-FDCE-4B9F-90F4-423762DBA37D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>
  <p:cSld name="Section Header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4099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02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732FF01B-28F5-494B-B0E6-6D04D44A32E7}" type="datetime1">
              <a:rPr sz="1000"/>
              <a:t>*</a:t>
            </a:fld>
            <a:endParaRPr sz="1000"/>
          </a:p>
        </p:txBody>
      </p:sp>
      <p:sp>
        <p:nvSpPr>
          <p:cNvPr id="4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410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00E1C7B-78F4-4687-B42D-C0BCFBCCAFCD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>
  <p:cSld name="Two Content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5123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126" name="Date Placeholder 4"/>
          <p:cNvSpPr>
            <a:spLocks noGrp="1"/>
          </p:cNvSpPr>
          <p:nvPr>
            <p:ph type="dt" sz="half" idx="15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983008EC-AE26-4FE2-8502-D7776D5F15EC}" type="datetime1">
              <a:rPr sz="1000"/>
              <a:t>*</a:t>
            </a:fld>
            <a:endParaRPr sz="1000"/>
          </a:p>
        </p:txBody>
      </p:sp>
      <p:sp>
        <p:nvSpPr>
          <p:cNvPr id="512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5128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FC1ECCFD-07CA-41C0-AD21-8EA4092994DD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>
  <p:cSld name="Compariso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6147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Date Placeholder 6"/>
          <p:cNvSpPr>
            <a:spLocks noGrp="1"/>
          </p:cNvSpPr>
          <p:nvPr>
            <p:ph type="dt" sz="half" idx="15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20709A7-2A59-48A3-94BA-C271DC424247}" type="datetime1">
              <a:rPr sz="1000"/>
              <a:t>*</a:t>
            </a:fld>
            <a:endParaRPr sz="1000"/>
          </a:p>
        </p:txBody>
      </p:sp>
      <p:sp>
        <p:nvSpPr>
          <p:cNvPr id="6151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6152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B5E89530-B27B-477C-B2A6-7A8CA77118A1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>
  <p:cSld name="Title Only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7171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4" name="Date Placeholder 2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0F920C10-6719-482A-B670-CB874410560F}" type="datetime1">
              <a:rPr sz="1000"/>
              <a:t>*</a:t>
            </a:fld>
            <a:endParaRPr sz="1000"/>
          </a:p>
        </p:txBody>
      </p:sp>
      <p:sp>
        <p:nvSpPr>
          <p:cNvPr id="717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717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D6386A79-0F07-4CE7-B671-38853A118D73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>
  <p:cSld name="Blank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8195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198" name="Date Placeholder 1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6F36F6B1-9260-4E5D-B909-0B2B6AFDB55E}" type="datetime1">
              <a:rPr sz="1000"/>
              <a:t>*</a:t>
            </a:fld>
            <a:endParaRPr sz="1000"/>
          </a:p>
        </p:txBody>
      </p:sp>
      <p:sp>
        <p:nvSpPr>
          <p:cNvPr id="81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82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63BC6FC3-74C3-41D5-A39C-E46DF66C45C2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>
  <p:cSld name="Content with Captio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9219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222" name="Date Placeholder 4"/>
          <p:cNvSpPr>
            <a:spLocks noGrp="1"/>
          </p:cNvSpPr>
          <p:nvPr>
            <p:ph type="dt" sz="half" idx="14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B0C883A7-5857-477E-87BF-5E5E1537676B}" type="datetime1">
              <a:rPr sz="1000"/>
              <a:t>*</a:t>
            </a:fld>
            <a:endParaRPr sz="1000"/>
          </a:p>
        </p:txBody>
      </p:sp>
      <p:sp>
        <p:nvSpPr>
          <p:cNvPr id="9223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9224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6E8AFEE2-A51A-48A3-89A7-97C4E2C410F6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>
  <p:cSld name="Picture with Caption"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0243" name="Picture 7" descr="Droplets-SD-Content-R1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246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A4D3C0F9-97E3-49E3-AB99-D2E933E2EE6A}" type="datetime1">
              <a:rPr sz="1000"/>
              <a:t>*</a:t>
            </a:fld>
            <a:endParaRPr sz="1000"/>
          </a:p>
        </p:txBody>
      </p:sp>
      <p:sp>
        <p:nvSpPr>
          <p:cNvPr id="1024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024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99689B2F-FB6E-4FBC-9277-1E99669256B3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image" Target="../media/image3.png" /><Relationship Id="rId19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/>
      <p:pic>
        <p:nvPicPr>
          <p:cNvPr id="1026" name="Picture 2" descr="\\DROBO-FS\QuickDrops\JB\PPTX NG\Droplets\Lighting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66962"/>
            <a:ext cx="7772400" cy="3424238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Date Placeholder 3"/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C4BD12F3-934F-4B6B-8E0F-8D74A83E3BC9}" type="datetime1">
              <a:rPr sz="1000"/>
              <a:t>*</a:t>
            </a:fld>
            <a:endParaRPr sz="1000"/>
          </a:p>
        </p:txBody>
      </p:sp>
      <p:sp>
        <p:nvSpPr>
          <p:cNvPr id="10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/>
            <a:endParaRPr sz="1000"/>
          </a:p>
        </p:txBody>
      </p:sp>
      <p:sp>
        <p:nvSpPr>
          <p:cNvPr id="10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2" y="5883275"/>
            <a:ext cx="573088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lvl="0" indent="0" algn="r"/>
            <a:fld id="{4B249E19-FF83-41CB-9787-875A1C10DB71}" type="slidenum">
              <a:rPr lang="en-US" altLang="en-US" sz="1000"/>
              <a:t>*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5" r:id="rId2"/>
    <p:sldLayoutId id="2147483937" r:id="rId3"/>
    <p:sldLayoutId id="2147483939" r:id="rId4"/>
    <p:sldLayoutId id="2147483941" r:id="rId5"/>
    <p:sldLayoutId id="2147483943" r:id="rId6"/>
    <p:sldLayoutId id="2147483945" r:id="rId7"/>
    <p:sldLayoutId id="2147483947" r:id="rId8"/>
    <p:sldLayoutId id="2147483949" r:id="rId9"/>
    <p:sldLayoutId id="2147483951" r:id="rId10"/>
    <p:sldLayoutId id="2147483953" r:id="rId11"/>
    <p:sldLayoutId id="2147483955" r:id="rId12"/>
    <p:sldLayoutId id="2147483957" r:id="rId13"/>
    <p:sldLayoutId id="2147483959" r:id="rId14"/>
    <p:sldLayoutId id="2147483961" r:id="rId15"/>
    <p:sldLayoutId id="2147483963" r:id="rId16"/>
    <p:sldLayoutId id="2147483965" r:id="rId17"/>
  </p:sldLayoutIdLst>
  <p:transition/>
  <p:timing/>
  <p:txStyles>
    <p:titleStyle>
      <a:lvl1pPr marL="0" indent="0" algn="ctr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600" b="0" i="0" u="none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base" latinLnBrk="0" hangingPunct="1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SzTx/>
        <a:buFont typeface="Arial" panose="020b0604020202020204" pitchFamily="34" charset="0"/>
        <a:buChar char="•"/>
        <a:defRPr kumimoji="0" sz="2000" b="0" i="0" u="none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fontAlgn="base" latinLnBrk="0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SzTx/>
        <a:buFont typeface="Arial" panose="020b0604020202020204" pitchFamily="34" charset="0"/>
        <a:buChar char="•"/>
        <a:defRPr kumimoji="0" sz="1800" b="0" i="0" u="none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fontAlgn="base" latinLnBrk="0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SzTx/>
        <a:buFont typeface="Arial" panose="020b0604020202020204" pitchFamily="34" charset="0"/>
        <a:buChar char="•"/>
        <a:defRPr kumimoji="0" sz="1600" b="0" i="0" u="none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fontAlgn="base" latinLnBrk="0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SzTx/>
        <a:buFont typeface="Arial" panose="020b0604020202020204" pitchFamily="34" charset="0"/>
        <a:buChar char="•"/>
        <a:defRPr kumimoji="0" sz="1400" b="0" i="0" u="none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fontAlgn="base" latinLnBrk="0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SzTx/>
        <a:buFont typeface="Arial" panose="020b0604020202020204" pitchFamily="34" charset="0"/>
        <a:buChar char="•"/>
        <a:defRPr kumimoji="0" sz="1400" b="0" i="0" u="none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524000"/>
          </a:xfrm>
          <a:effectLst>
            <a:outerShdw dist="107763" dir="2700000" algn="ctr" rotWithShape="0">
              <a:srgbClr val="777777">
                <a:alpha val="50000"/>
              </a:srgbClr>
            </a:outerShdw>
          </a:effectLst>
        </p:spPr>
        <p:txBody>
          <a:bodyPr vert="horz" wrap="square" lIns="91440" tIns="45720" rIns="91440" bIns="45720" rtlCol="0" anchor="b" anchorCtr="0">
            <a:noAutofit/>
          </a:bodyPr>
          <a:lstStyle>
            <a:lvl1pPr marL="0" indent="0" algn="ctr" defTabSz="9144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</a:lstStyle>
          <a:p>
            <a:pPr marL="0" marR="0" lvl="0" indent="0"/>
            <a:r>
              <a:rPr lang="en-US" altLang="en-US" sz="4800" b="1"/>
              <a:t>NON-HODGKIN LYMPHOMAS</a:t>
            </a:r>
            <a:r>
              <a:rPr lang="en-US" altLang="en-US" sz="4800"/>
              <a:t>   </a:t>
            </a:r>
            <a:endParaRPr lang="en-US" altLang="en-US" sz="4800"/>
          </a:p>
        </p:txBody>
      </p:sp>
      <p:sp>
        <p:nvSpPr>
          <p:cNvPr id="19459" name="TextBox 1"/>
          <p:cNvSpPr/>
          <p:nvPr/>
        </p:nvSpPr>
        <p:spPr>
          <a:xfrm>
            <a:off x="4876800" y="4572000"/>
            <a:ext cx="358140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IN" altLang="en-US" sz="1800" b="1">
                <a:latin typeface="Bodoni MT" pitchFamily="18" charset="0"/>
              </a:rPr>
              <a:t>Dr. R. S. Gopika M.D. (Hom)</a:t>
            </a:r>
            <a:endParaRPr lang="en-IN" altLang="en-US" sz="1800" b="1">
              <a:latin typeface="Bodoni MT" pitchFamily="18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IN" altLang="en-US" sz="1800" b="1">
                <a:latin typeface="Bodoni MT" pitchFamily="18" charset="0"/>
              </a:rPr>
              <a:t>Prof. &amp; HoD</a:t>
            </a:r>
            <a:endParaRPr lang="en-IN" altLang="en-US" sz="1800" b="1">
              <a:latin typeface="Bodoni MT" pitchFamily="18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IN" altLang="en-US" sz="1800" b="1">
                <a:latin typeface="Bodoni MT" pitchFamily="18" charset="0"/>
              </a:rPr>
              <a:t>Department of Pathology</a:t>
            </a:r>
            <a:endParaRPr lang="en-IN" altLang="en-US" sz="1800" b="1">
              <a:latin typeface="Bodoni MT" pitchFamily="18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IN" altLang="en-US" sz="1800" b="1">
                <a:latin typeface="Bodoni MT" pitchFamily="18" charset="0"/>
              </a:rPr>
              <a:t>SKHMC</a:t>
            </a:r>
            <a:endParaRPr lang="en-IN" altLang="en-US" sz="1800" b="1">
              <a:latin typeface="Bodoni MT" pitchFamily="18" charset="0"/>
            </a:endParaRPr>
          </a:p>
        </p:txBody>
      </p:sp>
    </p:spTree>
  </p:cSld>
  <p:clrMapOvr>
    <a:masterClrMapping/>
  </p:clrMapOvr>
  <p:transition>
    <p:comb dir="vert"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6858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sz="4000"/>
              <a:t>WHO CLASSIFICATION </a:t>
            </a:r>
            <a:endParaRPr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514600"/>
            <a:ext cx="8229600" cy="26670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812800" marR="0" lvl="0" indent="-812800">
              <a:buFont typeface="Wingdings" pitchFamily="2" charset="2"/>
              <a:buNone/>
            </a:pPr>
            <a:r>
              <a:rPr lang="en-US" altLang="en-US" sz="2000">
                <a:solidFill>
                  <a:srgbClr val="00FF00"/>
                </a:solidFill>
              </a:rPr>
              <a:t>III.  PRECURSOR  T-CELL  NEOPLASMS:</a:t>
            </a:r>
            <a:endParaRPr lang="en-US" altLang="en-US" sz="2000">
              <a:solidFill>
                <a:srgbClr val="00FF00"/>
              </a:solidFill>
            </a:endParaRPr>
          </a:p>
          <a:p>
            <a:pPr marL="812800" marR="0" lvl="0" indent="-812800">
              <a:buFont typeface="Wingdings" pitchFamily="2" charset="2"/>
              <a:buNone/>
            </a:pPr>
            <a:endParaRPr lang="en-US" altLang="en-US" sz="2000">
              <a:solidFill>
                <a:srgbClr val="00FF00"/>
              </a:solidFill>
            </a:endParaRPr>
          </a:p>
          <a:p>
            <a:pPr marL="812800" marR="0" lvl="0" indent="-812800">
              <a:buFont typeface="Wingdings" pitchFamily="2" charset="2"/>
              <a:buNone/>
            </a:pPr>
            <a:r>
              <a:rPr lang="en-US" altLang="en-US" sz="2000"/>
              <a:t>	PRECURSOR  T-LYMPHOBLASTIC  LEUKAEMIA / LYMPHOMA,</a:t>
            </a:r>
            <a:endParaRPr lang="en-US" altLang="en-US" sz="2000"/>
          </a:p>
        </p:txBody>
      </p:sp>
      <p:sp>
        <p:nvSpPr>
          <p:cNvPr id="28676" name="Text Box 4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6858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sz="4000"/>
              <a:t>WHO CLASSIFICATION </a:t>
            </a:r>
            <a:endParaRPr sz="4000"/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228600" y="1524000"/>
            <a:ext cx="8686800" cy="48768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00FF00"/>
                </a:solidFill>
              </a:rPr>
              <a:t>IV.  PERIPHERAL  T-CELL  AND  NK-CELL  NEOPLASMS:</a:t>
            </a:r>
            <a:endParaRPr lang="en-US" altLang="en-US" sz="2000"/>
          </a:p>
          <a:p>
            <a:pPr marL="812800" marR="0" lvl="0" indent="-812800">
              <a:lnSpc>
                <a:spcPct val="140000"/>
              </a:lnSpc>
              <a:buFont typeface="Wingdings" pitchFamily="2" charset="2"/>
              <a:buNone/>
            </a:pPr>
            <a:r>
              <a:rPr lang="en-US" altLang="en-US" sz="2000"/>
              <a:t>1.    T-CELL  PROLYMPHOCYTIC  LEUKAEMIA,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AutoNum type="arabicPeriod" startAt="2"/>
            </a:pPr>
            <a:r>
              <a:rPr lang="en-US" altLang="en-US" sz="2000"/>
              <a:t>LARGE  GRANULAR  LYMPHOCYTIC  LEUKAEMIA,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AutoNum type="arabicPeriod" startAt="2"/>
            </a:pPr>
            <a:r>
              <a:rPr lang="en-US" altLang="en-US" sz="2000"/>
              <a:t>MYCOSIS  FUNGOIDES/SEZARY  SYNDROME,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AutoNum type="arabicPeriod" startAt="2"/>
            </a:pPr>
            <a:r>
              <a:rPr lang="en-US" altLang="en-US" sz="2000"/>
              <a:t>PERIPHERAL  T-CELL  LYMPHOMA,  UNSPECIFIED,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AutoNum type="arabicPeriod" startAt="2"/>
            </a:pPr>
            <a:r>
              <a:rPr lang="en-US" altLang="en-US" sz="2000"/>
              <a:t>ANAPLASTIC  LARGE  CELL  LYMPHOMA,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AutoNum type="arabicPeriod" startAt="2"/>
            </a:pPr>
            <a:r>
              <a:rPr lang="en-US" altLang="en-US" sz="2000"/>
              <a:t>ANGIOIMMUNOBLASTIC  T-CELL  LYMPHOMA,</a:t>
            </a:r>
            <a:endParaRPr lang="en-US" altLang="en-US" sz="2000"/>
          </a:p>
        </p:txBody>
      </p:sp>
      <p:sp>
        <p:nvSpPr>
          <p:cNvPr id="29700" name="Text Box 4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6858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sz="4000"/>
              <a:t>WHO CLASSIFICATION </a:t>
            </a:r>
            <a:endParaRPr sz="40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228600" y="1524000"/>
            <a:ext cx="8686800" cy="48006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00FF00"/>
                </a:solidFill>
              </a:rPr>
              <a:t>IV. PERIPHERAL  T-CELL  AND  NK-CELL  NEOPLASMS: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/>
              <a:t>7.   ENTEROPATHY-ASSOCIATED  T-CELL  LYMPHOMA,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/>
              <a:t>8.   PANNICULITIS-LIKE  T-CELL  LYMPHOMA,</a:t>
            </a:r>
            <a:endParaRPr lang="en-US" altLang="en-US" sz="2000"/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/>
              <a:t>9.   HEPATOSPLENIC  </a:t>
            </a:r>
            <a:r>
              <a:rPr lang="el-GR" altLang="en-US" sz="2000">
                <a:ea typeface="Times New Roman" pitchFamily="18" charset="0"/>
              </a:rPr>
              <a:t>ΓΔ</a:t>
            </a:r>
            <a:r>
              <a:rPr lang="en-US" altLang="en-US" sz="2000">
                <a:ea typeface="Times New Roman" pitchFamily="18" charset="0"/>
              </a:rPr>
              <a:t>  T-CELL  LYMPHOMA,</a:t>
            </a:r>
            <a:endParaRPr lang="en-US" altLang="en-US" sz="2000">
              <a:ea typeface="Times New Roman" pitchFamily="18" charset="0"/>
            </a:endParaRPr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>
                <a:ea typeface="Times New Roman" pitchFamily="18" charset="0"/>
              </a:rPr>
              <a:t>10. ADULT  T-CELL  LEUKAEMIA/LYMPHOMA,</a:t>
            </a:r>
            <a:endParaRPr lang="en-US" altLang="en-US" sz="2000">
              <a:ea typeface="Times New Roman" pitchFamily="18" charset="0"/>
            </a:endParaRPr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>
                <a:ea typeface="Times New Roman" pitchFamily="18" charset="0"/>
              </a:rPr>
              <a:t>11. NK/T-CELL  LYMPHOMA,  NASAL  TYPE,</a:t>
            </a:r>
            <a:endParaRPr lang="en-US" altLang="en-US" sz="2000">
              <a:ea typeface="Times New Roman" pitchFamily="18" charset="0"/>
            </a:endParaRPr>
          </a:p>
          <a:p>
            <a:pPr marL="812800" marR="0" lvl="0" indent="-8128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>
                <a:ea typeface="Times New Roman" pitchFamily="18" charset="0"/>
              </a:rPr>
              <a:t>12. NK-CELL  LEUKAEMIA;</a:t>
            </a:r>
            <a:r>
              <a:rPr lang="en-US" altLang="en-US" sz="2000"/>
              <a:t>  </a:t>
            </a:r>
            <a:endParaRPr lang="en-US" altLang="en-US" sz="2000"/>
          </a:p>
        </p:txBody>
      </p:sp>
      <p:sp>
        <p:nvSpPr>
          <p:cNvPr id="30724" name="Text Box 3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12862" y="1300162"/>
            <a:ext cx="6518275" cy="2509838"/>
          </a:xfrm>
        </p:spPr>
        <p:txBody>
          <a:bodyPr vert="horz" wrap="square" lIns="91440" tIns="45720" rIns="91440" bIns="45720" rtlCol="0" anchor="b" anchorCtr="0">
            <a:noAutofit/>
          </a:bodyPr>
          <a:lstStyle>
            <a:lvl1pPr marL="0" indent="0" algn="ctr" defTabSz="9144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</a:lstStyle>
          <a:p>
            <a:pPr marL="0" marR="0" lvl="0" indent="0"/>
            <a:r>
              <a:rPr lang="en-US" altLang="en-US" sz="4000" b="1"/>
              <a:t>PRECURSOR  B-  AND </a:t>
            </a:r>
            <a:br>
              <a:rPr lang="en-US" altLang="en-US" sz="4000" b="1"/>
            </a:br>
            <a:r>
              <a:rPr lang="en-US" altLang="en-US" sz="4000" b="1"/>
              <a:t> T-CELL  NEOPLASMS</a:t>
            </a:r>
            <a:endParaRPr lang="en-US" altLang="en-US" sz="4000" b="1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12862" y="3886200"/>
            <a:ext cx="6518275" cy="13716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0" indent="0" algn="ctr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None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457200" indent="0" algn="ctr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914400" indent="0" algn="ctr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None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371600" indent="0" algn="ctr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None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1828800" indent="0" algn="ctr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None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0" marR="0" lvl="0" indent="0"/>
            <a:r>
              <a:rPr lang="en-US" altLang="en-US" sz="2200">
                <a:solidFill>
                  <a:srgbClr val="7F7F7F"/>
                </a:solidFill>
              </a:rPr>
              <a:t>ACUTE  LYMPHOBLASTIC </a:t>
            </a:r>
            <a:endParaRPr lang="en-US" altLang="en-US" sz="2200">
              <a:solidFill>
                <a:srgbClr val="7F7F7F"/>
              </a:solidFill>
            </a:endParaRPr>
          </a:p>
          <a:p>
            <a:pPr marL="0" marR="0" lvl="0" indent="0"/>
            <a:r>
              <a:rPr lang="en-US" altLang="en-US" sz="2200">
                <a:solidFill>
                  <a:srgbClr val="7F7F7F"/>
                </a:solidFill>
              </a:rPr>
              <a:t> LEUKEMIA / LYMPHOMA</a:t>
            </a:r>
            <a:endParaRPr lang="en-US" altLang="en-US" sz="220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>
    <p:cover dir="d"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t>PRECURSOR  B- AND  T-CELL  NEOPLASMS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366962"/>
            <a:ext cx="7772400" cy="3424238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274320" marR="0" lvl="0" indent="-274320">
              <a:lnSpc>
                <a:spcPct val="100000"/>
              </a:lnSpc>
              <a:buFont typeface="Wingdings" pitchFamily="2" charset="2"/>
              <a:buNone/>
            </a:pPr>
            <a:r>
              <a:rPr sz="2000"/>
              <a:t>ACUTE  LYMPHOBLASTIC   LEUKAEMIA / LYMPHOMA:</a:t>
            </a:r>
            <a:endParaRPr sz="2000"/>
          </a:p>
          <a:p>
            <a:pPr marL="274320" marR="0" lvl="0" indent="-274320">
              <a:lnSpc>
                <a:spcPct val="100000"/>
              </a:lnSpc>
              <a:buChar char="•"/>
            </a:pPr>
            <a:r>
              <a:rPr sz="2000"/>
              <a:t>PRE-B  OR  PRE-T  LYMPHOCYTES (LYMPHOBLASTS),</a:t>
            </a:r>
            <a:endParaRPr sz="2000"/>
          </a:p>
          <a:p>
            <a:pPr marL="274320" marR="0" lvl="0" indent="-274320">
              <a:lnSpc>
                <a:spcPct val="100000"/>
              </a:lnSpc>
              <a:buChar char="•"/>
            </a:pPr>
            <a:r>
              <a:rPr sz="2000">
                <a:latin typeface="Arial Unicode MS" pitchFamily="34" charset="-128"/>
                <a:ea typeface="Arial Unicode MS" pitchFamily="34" charset="-128"/>
              </a:rPr>
              <a:t>ABOUT  85%  B-CELL  TYPE – CHILDHOOD  LEUKAEMIAS</a:t>
            </a:r>
            <a:endParaRPr sz="2000">
              <a:latin typeface="Arial Unicode MS" pitchFamily="34" charset="-128"/>
              <a:ea typeface="Arial Unicode MS" pitchFamily="34" charset="-128"/>
            </a:endParaRPr>
          </a:p>
          <a:p>
            <a:pPr marL="274320" marR="0" lvl="0" indent="-274320">
              <a:lnSpc>
                <a:spcPct val="100000"/>
              </a:lnSpc>
              <a:buChar char="•"/>
            </a:pPr>
            <a:r>
              <a:rPr sz="2000">
                <a:latin typeface="Arial Unicode MS" pitchFamily="34" charset="-128"/>
                <a:ea typeface="Arial Unicode MS" pitchFamily="34" charset="-128"/>
              </a:rPr>
              <a:t>15%  T-CELL  LYMPHOMAS – ADOLESCENT  MALES,</a:t>
            </a:r>
            <a:endParaRPr sz="2000">
              <a:latin typeface="Arial Unicode MS" pitchFamily="34" charset="-128"/>
              <a:ea typeface="Arial Unicode MS" pitchFamily="34" charset="-128"/>
            </a:endParaRPr>
          </a:p>
          <a:p>
            <a:pPr marL="274320" marR="0" lvl="0" indent="-274320">
              <a:lnSpc>
                <a:spcPct val="100000"/>
              </a:lnSpc>
              <a:buChar char="•"/>
            </a:pPr>
            <a:r>
              <a:rPr sz="2000">
                <a:latin typeface="Arial Unicode MS" pitchFamily="34" charset="-128"/>
                <a:ea typeface="Arial Unicode MS" pitchFamily="34" charset="-128"/>
              </a:rPr>
              <a:t>MORPHOLOGICALLY  INDISTINGUISHABLE,</a:t>
            </a:r>
            <a:endParaRPr sz="2000">
              <a:latin typeface="Arial Unicode MS" pitchFamily="34" charset="-128"/>
              <a:ea typeface="Arial Unicode MS" pitchFamily="34" charset="-128"/>
            </a:endParaRPr>
          </a:p>
          <a:p>
            <a:pPr marL="274320" marR="0" lvl="0" indent="-274320">
              <a:lnSpc>
                <a:spcPct val="100000"/>
              </a:lnSpc>
              <a:buFont typeface="Wingdings" pitchFamily="2" charset="2"/>
              <a:buNone/>
            </a:pPr>
            <a:r>
              <a:rPr sz="2000">
                <a:latin typeface="Arial Unicode MS" pitchFamily="34" charset="-128"/>
                <a:ea typeface="Arial Unicode MS" pitchFamily="34" charset="-128"/>
              </a:rPr>
              <a:t>		(IMMUNOPHENOTYPING  FOR  SUBCLASSIFICATION)</a:t>
            </a:r>
            <a:endParaRPr sz="2000">
              <a:latin typeface="Arial Unicode MS" pitchFamily="34" charset="-128"/>
              <a:ea typeface="Arial Unicode MS" pitchFamily="34" charset="-128"/>
            </a:endParaRPr>
          </a:p>
          <a:p>
            <a:pPr marL="274320" marR="0" lvl="0" indent="-274320">
              <a:lnSpc>
                <a:spcPct val="100000"/>
              </a:lnSpc>
            </a:pPr>
            <a:r>
              <a:rPr sz="2000">
                <a:latin typeface="Arial Unicode MS" pitchFamily="34" charset="-128"/>
                <a:ea typeface="Arial Unicode MS" pitchFamily="34" charset="-128"/>
              </a:rPr>
              <a:t>CONDENSED  CHROMATIN,  INCONSPICUOUS  NUCELOLI, SCANT  AGRANULAR  CYTOPLASM; </a:t>
            </a:r>
            <a:endParaRPr sz="1400"/>
          </a:p>
        </p:txBody>
      </p:sp>
    </p:spTree>
  </p:cSld>
  <p:clrMapOvr>
    <a:masterClrMapping/>
  </p:clrMapOvr>
  <p:transition>
    <p:plus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t>PRE-T  CELL  LYMPHOMAS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286000"/>
            <a:ext cx="8229600" cy="33528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228600" marR="0" lvl="0" indent="-228600"/>
            <a:r>
              <a:rPr lang="en-US" altLang="en-US" sz="2000"/>
              <a:t>ALLS  WITH  LYMPHOMATOUS  PRESENTATION,</a:t>
            </a:r>
            <a:endParaRPr lang="en-US" altLang="en-US" sz="2000"/>
          </a:p>
          <a:p>
            <a:pPr marL="228600" marR="0" lvl="0" indent="-228600"/>
            <a:r>
              <a:rPr lang="en-US" altLang="en-US" sz="2000"/>
              <a:t>MEDIASTINAL  MASSES  (THYMIC  INVOLVEMENT),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    LYMPHADENOPATHY  AND  SPLENOMEGALY,</a:t>
            </a:r>
            <a:endParaRPr lang="en-US" altLang="en-US" sz="2000"/>
          </a:p>
          <a:p>
            <a:pPr marL="228600" marR="0" lvl="0" indent="-228600"/>
            <a:r>
              <a:rPr lang="en-US" altLang="en-US" sz="2000"/>
              <a:t>SAME  MORPHOLOGY  AS  PRE-B  CELL  ALL,</a:t>
            </a:r>
            <a:endParaRPr lang="en-US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>
        <p:split/>
      </p:transition>
    </mc:Choice>
    <mc:Fallback>
      <p:transition>
        <p:split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20000" cy="9906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lang="en-US" altLang="en-US" b="1"/>
              <a:t>NON-HODGKIN  LYMPHOMAS (NHL)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371600"/>
            <a:ext cx="7772400" cy="48768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228600" marR="0" lvl="0" indent="-228600">
              <a:lnSpc>
                <a:spcPct val="110000"/>
              </a:lnSpc>
            </a:pPr>
            <a:r>
              <a:rPr lang="en-US" altLang="en-US" sz="2000"/>
              <a:t>6</a:t>
            </a:r>
            <a:r>
              <a:rPr lang="en-US" altLang="en-US" sz="2000" baseline="30000"/>
              <a:t>TH</a:t>
            </a:r>
            <a:r>
              <a:rPr lang="en-US" altLang="en-US" sz="2000"/>
              <a:t> LEADING CAUSE OF CANCER DEATHS,</a:t>
            </a:r>
            <a:endParaRPr lang="en-US" altLang="en-US" sz="2000"/>
          </a:p>
          <a:p>
            <a:pPr marL="228600" marR="0" lvl="0" indent="-228600">
              <a:lnSpc>
                <a:spcPct val="110000"/>
              </a:lnSpc>
            </a:pPr>
            <a:r>
              <a:rPr lang="en-US" altLang="en-US" sz="2000"/>
              <a:t>RECENT INCREASE ESPECIALLY IN PATIENTS WITH AIDS,</a:t>
            </a:r>
            <a:endParaRPr lang="en-US" altLang="en-US" sz="2000"/>
          </a:p>
          <a:p>
            <a:pPr marL="228600" marR="0" lvl="0" indent="-228600">
              <a:lnSpc>
                <a:spcPct val="110000"/>
              </a:lnSpc>
            </a:pPr>
            <a:r>
              <a:rPr lang="en-US" altLang="en-US" sz="2000"/>
              <a:t>65%  ARISE IN LN,     </a:t>
            </a:r>
            <a:endParaRPr lang="en-US" altLang="en-US" sz="2000"/>
          </a:p>
          <a:p>
            <a:pPr marL="228600" marR="0" lvl="0" indent="-228600">
              <a:lnSpc>
                <a:spcPct val="110000"/>
              </a:lnSpc>
            </a:pPr>
            <a:r>
              <a:rPr lang="en-US" altLang="en-US" sz="2000"/>
              <a:t>35% IN LYMPHOID TISSUE OF PARENCHYMAL ORGANS,</a:t>
            </a:r>
            <a:endParaRPr lang="en-US" altLang="en-US" sz="2000"/>
          </a:p>
          <a:p>
            <a:pPr marL="228600" marR="0" lvl="0" indent="-228600">
              <a:lnSpc>
                <a:spcPct val="110000"/>
              </a:lnSpc>
            </a:pPr>
            <a:r>
              <a:rPr lang="en-US" altLang="en-US" sz="2000"/>
              <a:t>POTENTIAL SPREAD TO OTHER LN, </a:t>
            </a:r>
            <a:endParaRPr lang="en-US" altLang="en-US" sz="2000"/>
          </a:p>
          <a:p>
            <a:pPr marL="228600" marR="0" lvl="0" indent="-228600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/>
              <a:t>     OTHER TISSUES LIKE LIVER , SPLEEN , BM;</a:t>
            </a:r>
            <a:endParaRPr lang="en-US" altLang="en-US" sz="2000"/>
          </a:p>
        </p:txBody>
      </p:sp>
    </p:spTree>
  </p:cSld>
  <p:clrMapOvr>
    <a:masterClrMapping/>
  </p:clrMapOvr>
  <p:transition>
    <p:cover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5943600" cy="6096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t>CLASSIFICATION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686800" cy="4530725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228600" marR="0" lvl="0" indent="-228600"/>
            <a:r>
              <a:rPr lang="en-US" altLang="en-US" sz="2000"/>
              <a:t>NHL  MAY ORIGINATE IN: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           - B CELL --  80 - 85 %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           - T CELL  --  REST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		  - NK-CELL --  RARE,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		  - HISTIOCYTES - RARE;</a:t>
            </a:r>
            <a:endParaRPr lang="en-US" altLang="en-US" sz="2000"/>
          </a:p>
          <a:p>
            <a:pPr marL="228600" marR="0" lvl="0" indent="-228600"/>
            <a:r>
              <a:rPr lang="en-US" altLang="en-US" sz="2000"/>
              <a:t>RESEMBLE  STAGE  OF  B  OR  T-CELL  DIFFERENTIATION,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		(FEATURE  USED  IN  CLASSIFICATION)</a:t>
            </a:r>
            <a:endParaRPr lang="en-US" altLang="en-US" sz="2000"/>
          </a:p>
        </p:txBody>
      </p:sp>
      <p:sp>
        <p:nvSpPr>
          <p:cNvPr id="21508" name="Text Box 4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00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circle/>
      </p:transition>
    </mc:Choice>
    <mc:Fallback>
      <p:transition>
        <p:circle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9125"/>
            <a:ext cx="7772400" cy="1595438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lang="en-US" altLang="en-US" sz="4000" b="1"/>
              <a:t>CLASSIFICATIONS</a:t>
            </a:r>
            <a:endParaRPr lang="en-US" alt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2590800"/>
            <a:ext cx="7848600" cy="29718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228600" marR="0" lvl="0" indent="-228600"/>
            <a:r>
              <a:rPr lang="en-US" altLang="en-US" sz="2000"/>
              <a:t>THE WORKING FORMULATION FOR CLINICAL USE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                   - LOW 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                   - INTERMEDIATE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r>
              <a:rPr lang="en-US" altLang="en-US" sz="2000"/>
              <a:t>                   -  HIGH GRADE</a:t>
            </a:r>
            <a:endParaRPr lang="en-US" altLang="en-US" sz="2000"/>
          </a:p>
          <a:p>
            <a:pPr marL="228600" marR="0" lvl="0" indent="-228600">
              <a:buFont typeface="Wingdings" pitchFamily="2" charset="2"/>
              <a:buNone/>
            </a:pPr>
            <a:endParaRPr lang="en-US" altLang="en-US" sz="2000"/>
          </a:p>
        </p:txBody>
      </p:sp>
      <p:sp>
        <p:nvSpPr>
          <p:cNvPr id="22532" name="Text Box 4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200">
        <p:zoom dir="in"/>
      </p:transition>
    </mc:Choice>
    <mc:Fallback>
      <p:transition>
        <p:zoom dir="in"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139825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lang="en-US" altLang="en-US" sz="4000" b="1"/>
              <a:t>REAL  </a:t>
            </a:r>
            <a:r>
              <a:rPr lang="en-US" altLang="en-US" sz="4000"/>
              <a:t> CLASSIFICATION</a:t>
            </a:r>
            <a:endParaRPr lang="en-US" alt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366962"/>
            <a:ext cx="7772400" cy="3424238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274320" marR="0" lvl="0" indent="-274320">
              <a:lnSpc>
                <a:spcPct val="100000"/>
              </a:lnSpc>
            </a:pPr>
            <a:r>
              <a:rPr sz="2800"/>
              <a:t>1994 – </a:t>
            </a:r>
            <a:r>
              <a:rPr sz="2800">
                <a:solidFill>
                  <a:srgbClr val="FFFF00"/>
                </a:solidFill>
              </a:rPr>
              <a:t>R</a:t>
            </a:r>
            <a:r>
              <a:rPr sz="2800"/>
              <a:t>EVISED  </a:t>
            </a:r>
            <a:r>
              <a:rPr sz="2800">
                <a:solidFill>
                  <a:srgbClr val="FFFF00"/>
                </a:solidFill>
              </a:rPr>
              <a:t>E</a:t>
            </a:r>
            <a:r>
              <a:rPr sz="2800"/>
              <a:t>UROPEAN-</a:t>
            </a:r>
            <a:r>
              <a:rPr sz="2800">
                <a:solidFill>
                  <a:srgbClr val="FFFF00"/>
                </a:solidFill>
              </a:rPr>
              <a:t>A</a:t>
            </a:r>
            <a:r>
              <a:rPr sz="2800"/>
              <a:t>MERICAN</a:t>
            </a:r>
            <a:endParaRPr sz="2800"/>
          </a:p>
          <a:p>
            <a:pPr marL="274320" marR="0" lvl="0" indent="-274320">
              <a:lnSpc>
                <a:spcPct val="100000"/>
              </a:lnSpc>
              <a:buFont typeface="Wingdings" pitchFamily="2" charset="2"/>
              <a:buNone/>
            </a:pPr>
            <a:r>
              <a:rPr sz="2800"/>
              <a:t>	CLASSIFICATION  OF  </a:t>
            </a:r>
            <a:r>
              <a:rPr sz="2800">
                <a:solidFill>
                  <a:srgbClr val="FFFF00"/>
                </a:solidFill>
              </a:rPr>
              <a:t>L</a:t>
            </a:r>
            <a:r>
              <a:rPr sz="2800"/>
              <a:t>YMPHOID  NEOPLASMS,</a:t>
            </a:r>
            <a:endParaRPr sz="2800"/>
          </a:p>
          <a:p>
            <a:pPr marL="274320" marR="0" lvl="0" indent="-274320">
              <a:lnSpc>
                <a:spcPct val="100000"/>
              </a:lnSpc>
              <a:buFont typeface="Wingdings" pitchFamily="2" charset="2"/>
              <a:buNone/>
            </a:pPr>
            <a:endParaRPr sz="2800"/>
          </a:p>
          <a:p>
            <a:pPr marL="274320" marR="0" lvl="0" indent="-274320">
              <a:lnSpc>
                <a:spcPct val="100000"/>
              </a:lnSpc>
            </a:pPr>
            <a:r>
              <a:rPr sz="2800"/>
              <a:t>TUMORS OF B CELLS</a:t>
            </a:r>
            <a:endParaRPr sz="2800"/>
          </a:p>
          <a:p>
            <a:pPr marL="274320" marR="0" lvl="0" indent="-274320">
              <a:lnSpc>
                <a:spcPct val="100000"/>
              </a:lnSpc>
            </a:pPr>
            <a:r>
              <a:rPr sz="2800"/>
              <a:t>TUMORS OF T CELLS &amp; NK CELLS</a:t>
            </a:r>
            <a:endParaRPr sz="2800"/>
          </a:p>
          <a:p>
            <a:pPr marL="274320" marR="0" lvl="0" indent="-274320">
              <a:lnSpc>
                <a:spcPct val="100000"/>
              </a:lnSpc>
            </a:pPr>
            <a:r>
              <a:rPr sz="2800"/>
              <a:t>HODGKIN’S  LYMPHOMA;</a:t>
            </a:r>
            <a:endParaRPr sz="2800"/>
          </a:p>
        </p:txBody>
      </p:sp>
      <p:sp>
        <p:nvSpPr>
          <p:cNvPr id="23556" name="Text Box 4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0">
        <p:checker dir="vert"/>
      </p:transition>
    </mc:Choice>
    <mc:Fallback>
      <p:transition>
        <p:checker dir="vert"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9125"/>
            <a:ext cx="7772400" cy="1595438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t>WHO  CLASSIFICATION  OF  LYMPHOMAS</a:t>
            </a:r>
            <a:br/>
            <a:r>
              <a:t>(1997)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95400"/>
            <a:ext cx="8229600" cy="52578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609600" marR="0" lvl="0" indent="-6096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600">
                <a:solidFill>
                  <a:srgbClr val="00FF00"/>
                </a:solidFill>
              </a:rPr>
              <a:t>PRECURSOR  B-CELL  NEOPLASMS  (NEOPLASMS  OF  IMMATURE  B-CELLS),</a:t>
            </a:r>
            <a:endParaRPr lang="en-US" altLang="en-US" sz="2600">
              <a:solidFill>
                <a:srgbClr val="00FF00"/>
              </a:solidFill>
            </a:endParaRPr>
          </a:p>
          <a:p>
            <a:pPr marL="609600" marR="0" lvl="0" indent="-6096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600">
                <a:solidFill>
                  <a:srgbClr val="00FF00"/>
                </a:solidFill>
              </a:rPr>
              <a:t>PERIPHERAL  B-CELL  NEOPLASMS (NEOPLASMS  OF  MATURE  B-CELLS)</a:t>
            </a:r>
            <a:endParaRPr lang="en-US" altLang="en-US" sz="2600">
              <a:solidFill>
                <a:srgbClr val="00FF00"/>
              </a:solidFill>
            </a:endParaRPr>
          </a:p>
          <a:p>
            <a:pPr marL="609600" marR="0" lvl="0" indent="-6096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600">
                <a:solidFill>
                  <a:srgbClr val="00FF00"/>
                </a:solidFill>
              </a:rPr>
              <a:t>PRECURSOR  T-CELL  NEOPLASMS  (NEOPLASMS  OF  IMMATURE  T-CELLS),</a:t>
            </a:r>
            <a:endParaRPr lang="en-US" altLang="en-US" sz="2600">
              <a:solidFill>
                <a:srgbClr val="00FF00"/>
              </a:solidFill>
            </a:endParaRPr>
          </a:p>
          <a:p>
            <a:pPr marL="609600" marR="0" lvl="0" indent="-6096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600">
                <a:solidFill>
                  <a:srgbClr val="00FF00"/>
                </a:solidFill>
              </a:rPr>
              <a:t>PERIPHERAL  T-CELL  AND  NK-CELL  NEOPLASMS (NEOPLASMS  OF  MATURE  T-CELLS &amp; NATURAL  KILLER  CELLS),</a:t>
            </a:r>
            <a:endParaRPr lang="en-US" altLang="en-US" sz="2600">
              <a:solidFill>
                <a:srgbClr val="00FF00"/>
              </a:solidFill>
            </a:endParaRPr>
          </a:p>
          <a:p>
            <a:pPr marL="609600" marR="0" lvl="0" indent="-6096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600">
                <a:solidFill>
                  <a:srgbClr val="00FF00"/>
                </a:solidFill>
              </a:rPr>
              <a:t>HODGKIN  LYMPHOMA (NEOPLASMS  OF </a:t>
            </a:r>
            <a:endParaRPr lang="en-US" altLang="en-US" sz="2600">
              <a:solidFill>
                <a:srgbClr val="00FF00"/>
              </a:solidFill>
            </a:endParaRPr>
          </a:p>
          <a:p>
            <a:pPr marL="609600" marR="0" lvl="0" indent="-609600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2600">
                <a:solidFill>
                  <a:srgbClr val="00FF00"/>
                </a:solidFill>
              </a:rPr>
              <a:t>        REED-STERNBERG  CELLS  AND  VARIANTS);</a:t>
            </a:r>
            <a:endParaRPr lang="en-US" altLang="en-US" sz="260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plus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6858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sz="4000"/>
              <a:t>WHO CLASSIFICATION </a:t>
            </a:r>
            <a:endParaRPr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2286000"/>
            <a:ext cx="8229600" cy="30480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812800" marR="0" lvl="0" indent="-812800">
              <a:buFont typeface="Wingdings" pitchFamily="2" charset="2"/>
              <a:buNone/>
            </a:pPr>
            <a:r>
              <a:rPr lang="en-US" altLang="en-US" sz="2000">
                <a:solidFill>
                  <a:srgbClr val="00FF00"/>
                </a:solidFill>
              </a:rPr>
              <a:t>I.  PRECURSOR  B CELL NEOPLASMS:</a:t>
            </a:r>
            <a:endParaRPr lang="en-US" altLang="en-US" sz="2000">
              <a:solidFill>
                <a:srgbClr val="00FF00"/>
              </a:solidFill>
            </a:endParaRPr>
          </a:p>
          <a:p>
            <a:pPr marL="812800" marR="0" lvl="0" indent="-812800">
              <a:buFont typeface="Wingdings" pitchFamily="2" charset="2"/>
              <a:buNone/>
            </a:pPr>
            <a:endParaRPr lang="en-US" altLang="en-US" sz="2000">
              <a:solidFill>
                <a:srgbClr val="00FF00"/>
              </a:solidFill>
            </a:endParaRPr>
          </a:p>
          <a:p>
            <a:pPr marL="812800" marR="0" lvl="0" indent="-812800">
              <a:buFont typeface="Wingdings" pitchFamily="2" charset="2"/>
              <a:buNone/>
            </a:pPr>
            <a:r>
              <a:rPr lang="en-US" altLang="en-US" sz="2000"/>
              <a:t>          PRECURSOR B LYMPHOBLASTIC 		   				LEUKEMIA/LYMPHOMA</a:t>
            </a:r>
            <a:endParaRPr lang="en-US" altLang="en-US" sz="2000"/>
          </a:p>
        </p:txBody>
      </p:sp>
      <p:sp>
        <p:nvSpPr>
          <p:cNvPr id="25604" name="Text Box 4"/>
          <p:cNvSpPr/>
          <p:nvPr/>
        </p:nvSpPr>
        <p:spPr>
          <a:xfrm>
            <a:off x="609600" y="381000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6858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sz="4000"/>
              <a:t>WHO CLASSIFICATION </a:t>
            </a:r>
            <a:endParaRPr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95400"/>
            <a:ext cx="8229600" cy="51054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609600" marR="0" lvl="0" indent="-609600">
              <a:buFont typeface="Wingdings" pitchFamily="2" charset="2"/>
              <a:buNone/>
            </a:pPr>
            <a:r>
              <a:rPr lang="en-US" altLang="en-US" sz="2000">
                <a:solidFill>
                  <a:srgbClr val="00FF00"/>
                </a:solidFill>
              </a:rPr>
              <a:t> II.  PERIPHERAL B-CELL NEOPLASMS:</a:t>
            </a:r>
            <a:endParaRPr lang="en-US" altLang="en-US" sz="2000">
              <a:solidFill>
                <a:srgbClr val="00FF00"/>
              </a:solidFill>
            </a:endParaRPr>
          </a:p>
          <a:p>
            <a:pPr marL="609600" marR="0" lvl="0" indent="-609600">
              <a:buFont typeface="Wingdings" pitchFamily="2" charset="2"/>
              <a:buAutoNum type="arabicPeriod"/>
            </a:pPr>
            <a:r>
              <a:rPr lang="en-US" altLang="en-US" sz="2000"/>
              <a:t>CHRONIC  LYMPHOCYTIC  LEUKAEMIA/SMALL  LYMPHOCYTIC  LYMPHOMA,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/>
            </a:pPr>
            <a:r>
              <a:rPr lang="en-US" altLang="en-US" sz="2000"/>
              <a:t>B-CELL  PROLYMPHOCYTIC  LEUKAEMIA,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/>
            </a:pPr>
            <a:r>
              <a:rPr lang="en-US" altLang="en-US" sz="2000"/>
              <a:t>LYMPHOPLASMACYTIC  LYMPHOMA,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/>
            </a:pPr>
            <a:r>
              <a:rPr lang="en-US" altLang="en-US" sz="2000"/>
              <a:t>SPLENIC  AND  NODAL  MARGINAL  ZONE  LYMPHOMAS,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/>
            </a:pPr>
            <a:r>
              <a:rPr lang="en-US" altLang="en-US" sz="2000"/>
              <a:t>EXTRANODAL  MARGINAL  ZONE  LYMPHOMA,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/>
            </a:pPr>
            <a:r>
              <a:rPr lang="en-US" altLang="en-US" sz="2000"/>
              <a:t>MANTLE  CELL  LYMPHOMA,</a:t>
            </a:r>
            <a:endParaRPr lang="en-US" altLang="en-US" sz="2000"/>
          </a:p>
        </p:txBody>
      </p:sp>
      <p:sp>
        <p:nvSpPr>
          <p:cNvPr id="26628" name="Text Box 4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096000" cy="685800"/>
          </a:xfr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0" i="0" u="none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/>
            <a:r>
              <a:rPr sz="4000"/>
              <a:t>WHO CLASSIFICATION </a:t>
            </a:r>
            <a:endParaRPr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95400"/>
            <a:ext cx="8229600" cy="5105400"/>
          </a:xfrm>
        </p:spPr>
        <p:txBody>
          <a:bodyPr vert="horz" wrap="square" lIns="91440" tIns="45720" rIns="91440" bIns="45720" rtlCol="0" anchor="t" anchorCtr="0">
            <a:noAutofit/>
          </a:bodyPr>
          <a:lstStyle>
            <a:lvl1pPr marL="228600" indent="-228600" algn="l" defTabSz="914400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1pPr>
            <a:lvl2pPr marL="6858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4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2pPr>
            <a:lvl3pPr marL="11430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3pPr>
            <a:lvl4pPr marL="16002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4pPr>
            <a:lvl5pPr marL="2057400" indent="-228600" algn="l" defTabSz="914400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/>
              <a:buChar char="•"/>
              <a:defRPr kumimoji="0" lang="en-US" altLang="en-US" sz="1000" b="0" i="0" u="none" baseline="0">
                <a:solidFill>
                  <a:schemeClr val="tx1"/>
                </a:solidFill>
                <a:effectLst/>
                <a:latin typeface="Tw Cen MT" pitchFamily="34" charset="0"/>
              </a:defRPr>
            </a:lvl5pPr>
          </a:lstStyle>
          <a:p>
            <a:pPr marL="609600" marR="0" lvl="0" indent="-609600">
              <a:buFont typeface="Wingdings" pitchFamily="2" charset="2"/>
              <a:buNone/>
            </a:pPr>
            <a:r>
              <a:rPr lang="en-US" altLang="en-US" sz="2000"/>
              <a:t> </a:t>
            </a:r>
            <a:r>
              <a:rPr lang="en-US" altLang="en-US" sz="2000">
                <a:solidFill>
                  <a:srgbClr val="00FF00"/>
                </a:solidFill>
              </a:rPr>
              <a:t>II.  PERIPHERAL B-CELL NEOPLASMS:</a:t>
            </a:r>
            <a:endParaRPr lang="en-US" altLang="en-US" sz="2000">
              <a:solidFill>
                <a:srgbClr val="00FF00"/>
              </a:solidFill>
            </a:endParaRPr>
          </a:p>
          <a:p>
            <a:pPr marL="609600" marR="0" lvl="0" indent="-609600">
              <a:lnSpc>
                <a:spcPct val="220000"/>
              </a:lnSpc>
              <a:buFont typeface="Wingdings" pitchFamily="2" charset="2"/>
              <a:buAutoNum type="arabicPeriod" startAt="7"/>
            </a:pPr>
            <a:r>
              <a:rPr lang="en-US" altLang="en-US" sz="2000"/>
              <a:t>FOLLICULAR  LYMPHOMA,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 startAt="7"/>
            </a:pPr>
            <a:r>
              <a:rPr lang="en-US" altLang="en-US" sz="2000"/>
              <a:t>MARGINAL  ZONE  LYMPHOMA,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 startAt="7"/>
            </a:pPr>
            <a:r>
              <a:rPr lang="en-US" altLang="en-US" sz="2000"/>
              <a:t>HAIRY  CELL  LEUKAEMIA,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 startAt="7"/>
            </a:pPr>
            <a:r>
              <a:rPr lang="en-US" altLang="en-US" sz="2000"/>
              <a:t>PLASMACYTOMA/PLASMA  CELL  MYELOMA,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 startAt="7"/>
            </a:pPr>
            <a:r>
              <a:rPr lang="en-US" altLang="en-US" sz="2000"/>
              <a:t>DIFFUSE  LARGE  B-CELL  LYMPHOMA,</a:t>
            </a:r>
            <a:endParaRPr lang="en-US" altLang="en-US" sz="2000"/>
          </a:p>
          <a:p>
            <a:pPr marL="609600" marR="0" lvl="0" indent="-609600">
              <a:buFont typeface="Wingdings" pitchFamily="2" charset="2"/>
              <a:buAutoNum type="arabicPeriod" startAt="7"/>
            </a:pPr>
            <a:r>
              <a:rPr lang="en-US" altLang="en-US" sz="2000"/>
              <a:t>BURKITT  LYMPHOMA;	</a:t>
            </a:r>
            <a:endParaRPr lang="en-US" altLang="en-US" sz="2000"/>
          </a:p>
        </p:txBody>
      </p:sp>
      <p:sp>
        <p:nvSpPr>
          <p:cNvPr id="27652" name="Text Box 4"/>
          <p:cNvSpPr/>
          <p:nvPr/>
        </p:nvSpPr>
        <p:spPr>
          <a:xfrm>
            <a:off x="593725" y="371475"/>
            <a:ext cx="9159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228600" indent="-22860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20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8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6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 kumimoji="0" lang="en-US" altLang="en-US" sz="1400" b="0" i="0" u="none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altLang="en-US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FFFF"/>
                </a:solidFill>
                <a:latin typeface="Times New Roman" pitchFamily="18" charset="0"/>
              </a:rPr>
              <a:t>NHL</a:t>
            </a:r>
            <a:endParaRPr lang="en-US" altLang="en-US" sz="2800">
              <a:solidFill>
                <a:srgbClr val="00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8.09.12"/>
  <p:tag name="AS_TITLE" val="Aspose.Slides for .NET 2.0"/>
  <p:tag name="AS_VERSION" val="18.9"/>
</p:tagLst>
</file>

<file path=ppt/theme/theme1.xml><?xml version="1.0" encoding="utf-8"?>
<a:theme xmlns:r="http://schemas.openxmlformats.org/officeDocument/2006/relationships"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MEDICAL ACADEMY</Company>
  <PresentationFormat>On-screen Show (4:3)</PresentationFormat>
  <Paragraphs>101</Paragraphs>
  <Slides>15</Slides>
  <Notes>0</Notes>
  <TotalTime>719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6">
      <vt:lpstr>Droplet</vt:lpstr>
      <vt:lpstr>NON-HODGKIN LYMPHOMAS   </vt:lpstr>
      <vt:lpstr>NON-HODGKIN  LYMPHOMAS (NHL)</vt:lpstr>
      <vt:lpstr>CLASSIFICATION</vt:lpstr>
      <vt:lpstr>CLASSIFICATIONS</vt:lpstr>
      <vt:lpstr>REAL   CLASSIFICATION</vt:lpstr>
      <vt:lpstr>WHO  CLASSIFICATION  OF  LYMPHOMAS(1997) </vt:lpstr>
      <vt:lpstr>WHO CLASSIFICATION </vt:lpstr>
      <vt:lpstr>WHO CLASSIFICATION </vt:lpstr>
      <vt:lpstr>WHO CLASSIFICATION </vt:lpstr>
      <vt:lpstr>WHO CLASSIFICATION </vt:lpstr>
      <vt:lpstr>WHO CLASSIFICATION </vt:lpstr>
      <vt:lpstr>WHO CLASSIFICATION </vt:lpstr>
      <vt:lpstr>PRECURSOR  B-  AND  T-CELL  NEOPLASMS</vt:lpstr>
      <vt:lpstr>PRECURSOR  B- AND  T-CELL  NEOPLASMS</vt:lpstr>
      <vt:lpstr>PRE-T  CELL  LYMPHOMAS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NON   HODGKINS  LYMPHOMAS   </dc:title>
  <cp:revision>116</cp:revision>
  <dcterms:created xsi:type="dcterms:W3CDTF">2002-12-14T16:04:24Z</dcterms:created>
  <dcterms:modified xsi:type="dcterms:W3CDTF">2019-12-30T09:35:39Z</dcterms:modified>
</cp:coreProperties>
</file>